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hyperlink" Target="https://www.linkedin.com/in/aditya-lagad-936323338?utm_source=share&amp;utm_campaign=share_via&amp;utm_content=profile&amp;utm_medium=android_app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ext 0"/>
          <p:cNvSpPr txBox="1"/>
          <p:nvPr/>
        </p:nvSpPr>
        <p:spPr>
          <a:xfrm>
            <a:off x="837722" y="1432679"/>
            <a:ext cx="5997155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Online Portfolio Website</a:t>
            </a:r>
          </a:p>
        </p:txBody>
      </p:sp>
      <p:sp>
        <p:nvSpPr>
          <p:cNvPr id="92" name="Text 1"/>
          <p:cNvSpPr txBox="1"/>
          <p:nvPr/>
        </p:nvSpPr>
        <p:spPr>
          <a:xfrm>
            <a:off x="837724" y="2495668"/>
            <a:ext cx="7468552" cy="752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This project is designed to help students and professionals establish their digital presence.</a:t>
            </a:r>
          </a:p>
        </p:txBody>
      </p:sp>
      <p:sp>
        <p:nvSpPr>
          <p:cNvPr id="93" name="Text 2"/>
          <p:cNvSpPr txBox="1"/>
          <p:nvPr/>
        </p:nvSpPr>
        <p:spPr>
          <a:xfrm>
            <a:off x="837722" y="3770233"/>
            <a:ext cx="1895805" cy="34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3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Project Details</a:t>
            </a:r>
          </a:p>
        </p:txBody>
      </p:sp>
      <p:sp>
        <p:nvSpPr>
          <p:cNvPr id="94" name="Text 3"/>
          <p:cNvSpPr txBox="1"/>
          <p:nvPr/>
        </p:nvSpPr>
        <p:spPr>
          <a:xfrm>
            <a:off x="837723" y="4361498"/>
            <a:ext cx="5177818" cy="37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SzPct val="100000"/>
              <a:buChar char="•"/>
              <a:defRPr b="1" sz="2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Student Name:</a:t>
            </a:r>
            <a:r>
              <a:rPr b="0"/>
              <a:t> Lagad Aditya Sandip</a:t>
            </a:r>
          </a:p>
        </p:txBody>
      </p:sp>
      <p:sp>
        <p:nvSpPr>
          <p:cNvPr id="95" name="Text 4"/>
          <p:cNvSpPr txBox="1"/>
          <p:nvPr/>
        </p:nvSpPr>
        <p:spPr>
          <a:xfrm>
            <a:off x="837722" y="4828223"/>
            <a:ext cx="3705623" cy="37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SzPct val="100000"/>
              <a:buChar char="•"/>
              <a:defRPr b="1" sz="2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Guide:</a:t>
            </a:r>
            <a:r>
              <a:rPr b="0"/>
              <a:t> Prof. T. S. Thange</a:t>
            </a:r>
          </a:p>
        </p:txBody>
      </p:sp>
      <p:sp>
        <p:nvSpPr>
          <p:cNvPr id="96" name="Text 5"/>
          <p:cNvSpPr txBox="1"/>
          <p:nvPr/>
        </p:nvSpPr>
        <p:spPr>
          <a:xfrm>
            <a:off x="837722" y="5294948"/>
            <a:ext cx="7590211" cy="37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SzPct val="100000"/>
              <a:buChar char="•"/>
              <a:defRPr b="1" sz="2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Course:</a:t>
            </a:r>
            <a:r>
              <a:rPr b="0"/>
              <a:t> S.Y. B.Sc. (Computer Science) — Field Project</a:t>
            </a:r>
          </a:p>
        </p:txBody>
      </p:sp>
      <p:sp>
        <p:nvSpPr>
          <p:cNvPr id="97" name="Text 7"/>
          <p:cNvSpPr txBox="1"/>
          <p:nvPr/>
        </p:nvSpPr>
        <p:spPr>
          <a:xfrm>
            <a:off x="837724" y="6030872"/>
            <a:ext cx="7468552" cy="113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Through this website, individuals can effectively showcase their </a:t>
            </a:r>
            <a:r>
              <a:rPr b="1"/>
              <a:t>skills, education, and achievements</a:t>
            </a:r>
            <a:r>
              <a:t>, building a strong online identity.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Screenshot 2025-11-01 at 9.35.18 PM.png"/>
          <p:cNvGrpSpPr/>
          <p:nvPr/>
        </p:nvGrpSpPr>
        <p:grpSpPr>
          <a:xfrm>
            <a:off x="1668256" y="831682"/>
            <a:ext cx="11293888" cy="7521367"/>
            <a:chOff x="0" y="0"/>
            <a:chExt cx="11293887" cy="7521366"/>
          </a:xfrm>
        </p:grpSpPr>
        <p:pic>
          <p:nvPicPr>
            <p:cNvPr id="199" name="Screenshot 2025-11-01 at 9.35.18 PM.png" descr="Screenshot 2025-11-01 at 9.35.1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887488" cy="70768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Screenshot 2025-11-01 at 9.35.18 PM.png" descr="Screenshot 2025-11-01 at 9.35.18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3888" cy="7521367"/>
            </a:xfrm>
            <a:prstGeom prst="rect">
              <a:avLst/>
            </a:prstGeom>
            <a:effectLst/>
          </p:spPr>
        </p:pic>
      </p:grpSp>
      <p:sp>
        <p:nvSpPr>
          <p:cNvPr id="201" name="Contact page"/>
          <p:cNvSpPr txBox="1"/>
          <p:nvPr/>
        </p:nvSpPr>
        <p:spPr>
          <a:xfrm>
            <a:off x="5941025" y="191810"/>
            <a:ext cx="274835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Contact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 0"/>
          <p:cNvSpPr txBox="1"/>
          <p:nvPr/>
        </p:nvSpPr>
        <p:spPr>
          <a:xfrm>
            <a:off x="837723" y="1023104"/>
            <a:ext cx="2562326" cy="44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600"/>
              </a:lnSpc>
              <a:defRPr sz="28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Output / Results</a:t>
            </a:r>
          </a:p>
        </p:txBody>
      </p:sp>
      <p:sp>
        <p:nvSpPr>
          <p:cNvPr id="204" name="Text 1"/>
          <p:cNvSpPr txBox="1"/>
          <p:nvPr/>
        </p:nvSpPr>
        <p:spPr>
          <a:xfrm>
            <a:off x="837724" y="1714024"/>
            <a:ext cx="13413921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 fully functional and responsive portfolio website was successfully developed, showcasing a professional and modern design across various sections.</a:t>
            </a:r>
          </a:p>
        </p:txBody>
      </p:sp>
      <p:sp>
        <p:nvSpPr>
          <p:cNvPr id="205" name="Text 2"/>
          <p:cNvSpPr txBox="1"/>
          <p:nvPr/>
        </p:nvSpPr>
        <p:spPr>
          <a:xfrm>
            <a:off x="837722" y="2783681"/>
            <a:ext cx="1608015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Home Section</a:t>
            </a:r>
          </a:p>
        </p:txBody>
      </p:sp>
      <p:sp>
        <p:nvSpPr>
          <p:cNvPr id="206" name="Text 3"/>
          <p:cNvSpPr txBox="1"/>
          <p:nvPr/>
        </p:nvSpPr>
        <p:spPr>
          <a:xfrm>
            <a:off x="837722" y="3188255"/>
            <a:ext cx="6027344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Introduces the user with a personal profile photo and a brief overview.</a:t>
            </a:r>
          </a:p>
        </p:txBody>
      </p:sp>
      <p:sp>
        <p:nvSpPr>
          <p:cNvPr id="207" name="Text 4"/>
          <p:cNvSpPr txBox="1"/>
          <p:nvPr/>
        </p:nvSpPr>
        <p:spPr>
          <a:xfrm>
            <a:off x="7412355" y="2783681"/>
            <a:ext cx="1594248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About Section</a:t>
            </a:r>
          </a:p>
        </p:txBody>
      </p:sp>
      <p:sp>
        <p:nvSpPr>
          <p:cNvPr id="208" name="Text 5"/>
          <p:cNvSpPr txBox="1"/>
          <p:nvPr/>
        </p:nvSpPr>
        <p:spPr>
          <a:xfrm>
            <a:off x="7412355" y="3188255"/>
            <a:ext cx="6365925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Details personal information, interests, and career goals.</a:t>
            </a:r>
          </a:p>
        </p:txBody>
      </p:sp>
      <p:sp>
        <p:nvSpPr>
          <p:cNvPr id="209" name="Text 6"/>
          <p:cNvSpPr txBox="1"/>
          <p:nvPr/>
        </p:nvSpPr>
        <p:spPr>
          <a:xfrm>
            <a:off x="837722" y="4394001"/>
            <a:ext cx="2060204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Education Section</a:t>
            </a:r>
          </a:p>
        </p:txBody>
      </p:sp>
      <p:sp>
        <p:nvSpPr>
          <p:cNvPr id="210" name="Text 7"/>
          <p:cNvSpPr txBox="1"/>
          <p:nvPr/>
        </p:nvSpPr>
        <p:spPr>
          <a:xfrm>
            <a:off x="837722" y="4798576"/>
            <a:ext cx="6027342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Highlights academic achievements and qualifications.</a:t>
            </a:r>
          </a:p>
        </p:txBody>
      </p:sp>
      <p:sp>
        <p:nvSpPr>
          <p:cNvPr id="211" name="Text 8"/>
          <p:cNvSpPr txBox="1"/>
          <p:nvPr/>
        </p:nvSpPr>
        <p:spPr>
          <a:xfrm>
            <a:off x="7412355" y="4394001"/>
            <a:ext cx="1523182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Skills Section</a:t>
            </a:r>
          </a:p>
        </p:txBody>
      </p:sp>
      <p:sp>
        <p:nvSpPr>
          <p:cNvPr id="212" name="Text 9"/>
          <p:cNvSpPr txBox="1"/>
          <p:nvPr/>
        </p:nvSpPr>
        <p:spPr>
          <a:xfrm>
            <a:off x="7412355" y="4798576"/>
            <a:ext cx="6365926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Showcases both technical proficiencies and essential soft skills.</a:t>
            </a:r>
          </a:p>
        </p:txBody>
      </p:sp>
      <p:sp>
        <p:nvSpPr>
          <p:cNvPr id="213" name="Text 10"/>
          <p:cNvSpPr txBox="1"/>
          <p:nvPr/>
        </p:nvSpPr>
        <p:spPr>
          <a:xfrm>
            <a:off x="837722" y="6004321"/>
            <a:ext cx="1848000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Projects Section</a:t>
            </a:r>
          </a:p>
        </p:txBody>
      </p:sp>
      <p:sp>
        <p:nvSpPr>
          <p:cNvPr id="214" name="Text 11"/>
          <p:cNvSpPr txBox="1"/>
          <p:nvPr/>
        </p:nvSpPr>
        <p:spPr>
          <a:xfrm>
            <a:off x="837722" y="6408896"/>
            <a:ext cx="6027344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Presents a portfolio of academic and personal projects.</a:t>
            </a:r>
          </a:p>
        </p:txBody>
      </p:sp>
      <p:sp>
        <p:nvSpPr>
          <p:cNvPr id="215" name="Text 12"/>
          <p:cNvSpPr txBox="1"/>
          <p:nvPr/>
        </p:nvSpPr>
        <p:spPr>
          <a:xfrm>
            <a:off x="7412355" y="6004321"/>
            <a:ext cx="1805832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Contact Section</a:t>
            </a:r>
          </a:p>
        </p:txBody>
      </p:sp>
      <p:sp>
        <p:nvSpPr>
          <p:cNvPr id="216" name="Text 13"/>
          <p:cNvSpPr txBox="1"/>
          <p:nvPr/>
        </p:nvSpPr>
        <p:spPr>
          <a:xfrm>
            <a:off x="7412355" y="6408896"/>
            <a:ext cx="6365926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Features an interactive contact form powered by PHP for user communication.</a:t>
            </a:r>
          </a:p>
        </p:txBody>
      </p:sp>
      <p:sp>
        <p:nvSpPr>
          <p:cNvPr id="217" name="Text 14"/>
          <p:cNvSpPr txBox="1"/>
          <p:nvPr/>
        </p:nvSpPr>
        <p:spPr>
          <a:xfrm>
            <a:off x="856638" y="7118270"/>
            <a:ext cx="12917124" cy="91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</a:p>
          <a:p>
            <a: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Thorough testing was conducted across various devices and browsers, ensuring smooth navigation, optimal display, and quick loading times for all users.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 0"/>
          <p:cNvSpPr txBox="1"/>
          <p:nvPr/>
        </p:nvSpPr>
        <p:spPr>
          <a:xfrm>
            <a:off x="837722" y="832604"/>
            <a:ext cx="1960440" cy="47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sz="31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20" name="Text 2"/>
          <p:cNvSpPr txBox="1"/>
          <p:nvPr/>
        </p:nvSpPr>
        <p:spPr>
          <a:xfrm>
            <a:off x="787215" y="1681976"/>
            <a:ext cx="12896048" cy="65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This project provided significant insights and practical skills in web development, translating theoretical knowledge into a tangible outcome.</a:t>
            </a:r>
          </a:p>
        </p:txBody>
      </p:sp>
      <p:sp>
        <p:nvSpPr>
          <p:cNvPr id="221" name="Text 3"/>
          <p:cNvSpPr txBox="1"/>
          <p:nvPr/>
        </p:nvSpPr>
        <p:spPr>
          <a:xfrm>
            <a:off x="837723" y="2556629"/>
            <a:ext cx="1636540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Key Learnings</a:t>
            </a:r>
          </a:p>
        </p:txBody>
      </p:sp>
      <p:sp>
        <p:nvSpPr>
          <p:cNvPr id="222" name="Shape 4"/>
          <p:cNvSpPr/>
          <p:nvPr/>
        </p:nvSpPr>
        <p:spPr>
          <a:xfrm>
            <a:off x="837722" y="3080147"/>
            <a:ext cx="3113011" cy="2156224"/>
          </a:xfrm>
          <a:prstGeom prst="roundRect">
            <a:avLst>
              <a:gd name="adj" fmla="val 1166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2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245" y="3247668"/>
            <a:ext cx="502684" cy="50268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 5"/>
          <p:cNvSpPr txBox="1"/>
          <p:nvPr/>
        </p:nvSpPr>
        <p:spPr>
          <a:xfrm>
            <a:off x="1005245" y="3917870"/>
            <a:ext cx="1802266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Seamless Integration</a:t>
            </a:r>
          </a:p>
        </p:txBody>
      </p:sp>
      <p:sp>
        <p:nvSpPr>
          <p:cNvPr id="225" name="Text 6"/>
          <p:cNvSpPr txBox="1"/>
          <p:nvPr/>
        </p:nvSpPr>
        <p:spPr>
          <a:xfrm>
            <a:off x="1005243" y="4264819"/>
            <a:ext cx="2777970" cy="518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Enhanced understanding of frontend and backend integration complexities.</a:t>
            </a:r>
          </a:p>
        </p:txBody>
      </p:sp>
      <p:sp>
        <p:nvSpPr>
          <p:cNvPr id="226" name="Shape 7"/>
          <p:cNvSpPr/>
          <p:nvPr/>
        </p:nvSpPr>
        <p:spPr>
          <a:xfrm>
            <a:off x="4118252" y="3080147"/>
            <a:ext cx="3113129" cy="2156224"/>
          </a:xfrm>
          <a:prstGeom prst="roundRect">
            <a:avLst>
              <a:gd name="adj" fmla="val 1166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27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5774" y="3247668"/>
            <a:ext cx="502684" cy="50268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 8"/>
          <p:cNvSpPr txBox="1"/>
          <p:nvPr/>
        </p:nvSpPr>
        <p:spPr>
          <a:xfrm>
            <a:off x="4285774" y="3917870"/>
            <a:ext cx="1844124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Full-Stack Proficiency</a:t>
            </a:r>
          </a:p>
        </p:txBody>
      </p:sp>
      <p:sp>
        <p:nvSpPr>
          <p:cNvPr id="229" name="Text 9"/>
          <p:cNvSpPr txBox="1"/>
          <p:nvPr/>
        </p:nvSpPr>
        <p:spPr>
          <a:xfrm>
            <a:off x="4285774" y="4264819"/>
            <a:ext cx="2778087" cy="784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Gained hands-on experience in full-stack web development methodologies.</a:t>
            </a:r>
          </a:p>
        </p:txBody>
      </p:sp>
      <p:sp>
        <p:nvSpPr>
          <p:cNvPr id="230" name="Shape 10"/>
          <p:cNvSpPr/>
          <p:nvPr/>
        </p:nvSpPr>
        <p:spPr>
          <a:xfrm>
            <a:off x="7398901" y="3080147"/>
            <a:ext cx="3113129" cy="2156224"/>
          </a:xfrm>
          <a:prstGeom prst="roundRect">
            <a:avLst>
              <a:gd name="adj" fmla="val 1166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31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6421" y="3247668"/>
            <a:ext cx="502684" cy="50268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 11"/>
          <p:cNvSpPr txBox="1"/>
          <p:nvPr/>
        </p:nvSpPr>
        <p:spPr>
          <a:xfrm>
            <a:off x="7566421" y="3917870"/>
            <a:ext cx="2246797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Design &amp; User Experience</a:t>
            </a:r>
          </a:p>
        </p:txBody>
      </p:sp>
      <p:sp>
        <p:nvSpPr>
          <p:cNvPr id="233" name="Text 12"/>
          <p:cNvSpPr txBox="1"/>
          <p:nvPr/>
        </p:nvSpPr>
        <p:spPr>
          <a:xfrm>
            <a:off x="7566421" y="4264819"/>
            <a:ext cx="2778087" cy="784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Improved design thinking, responsiveness, and overall user experience principles.</a:t>
            </a:r>
          </a:p>
        </p:txBody>
      </p:sp>
      <p:sp>
        <p:nvSpPr>
          <p:cNvPr id="234" name="Shape 13"/>
          <p:cNvSpPr/>
          <p:nvPr/>
        </p:nvSpPr>
        <p:spPr>
          <a:xfrm>
            <a:off x="10679548" y="3080147"/>
            <a:ext cx="3113129" cy="2156224"/>
          </a:xfrm>
          <a:prstGeom prst="roundRect">
            <a:avLst>
              <a:gd name="adj" fmla="val 1166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35" name="Image 6" descr="Imag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47068" y="3247668"/>
            <a:ext cx="502684" cy="50268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 14"/>
          <p:cNvSpPr txBox="1"/>
          <p:nvPr/>
        </p:nvSpPr>
        <p:spPr>
          <a:xfrm>
            <a:off x="10847068" y="3917870"/>
            <a:ext cx="1717621" cy="23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Practical Application</a:t>
            </a:r>
          </a:p>
        </p:txBody>
      </p:sp>
      <p:sp>
        <p:nvSpPr>
          <p:cNvPr id="237" name="Text 15"/>
          <p:cNvSpPr txBox="1"/>
          <p:nvPr/>
        </p:nvSpPr>
        <p:spPr>
          <a:xfrm>
            <a:off x="10847068" y="4264819"/>
            <a:ext cx="2778087" cy="518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Successfully applied theoretical knowledge in a real-world scenario.</a:t>
            </a:r>
          </a:p>
        </p:txBody>
      </p:sp>
      <p:sp>
        <p:nvSpPr>
          <p:cNvPr id="238" name="Text 16"/>
          <p:cNvSpPr txBox="1"/>
          <p:nvPr/>
        </p:nvSpPr>
        <p:spPr>
          <a:xfrm>
            <a:off x="837722" y="5487708"/>
            <a:ext cx="3011588" cy="38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4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Future Enhancements</a:t>
            </a:r>
          </a:p>
        </p:txBody>
      </p:sp>
      <p:sp>
        <p:nvSpPr>
          <p:cNvPr id="239" name="Shape 17"/>
          <p:cNvSpPr/>
          <p:nvPr/>
        </p:nvSpPr>
        <p:spPr>
          <a:xfrm>
            <a:off x="906305" y="6133267"/>
            <a:ext cx="4206598" cy="1592689"/>
          </a:xfrm>
          <a:prstGeom prst="roundRect">
            <a:avLst>
              <a:gd name="adj" fmla="val 6890"/>
            </a:avLst>
          </a:prstGeom>
          <a:solidFill>
            <a:srgbClr val="252833"/>
          </a:solidFill>
          <a:ln w="22860">
            <a:solidFill>
              <a:srgbClr val="5D606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40" name="Image 8" descr="Imag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4864" y="6133267"/>
            <a:ext cx="91442" cy="126373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18"/>
          <p:cNvSpPr txBox="1"/>
          <p:nvPr/>
        </p:nvSpPr>
        <p:spPr>
          <a:xfrm>
            <a:off x="1895786" y="6323648"/>
            <a:ext cx="2159051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Content Expansion</a:t>
            </a:r>
          </a:p>
        </p:txBody>
      </p:sp>
      <p:sp>
        <p:nvSpPr>
          <p:cNvPr id="242" name="Text 19"/>
          <p:cNvSpPr txBox="1"/>
          <p:nvPr/>
        </p:nvSpPr>
        <p:spPr>
          <a:xfrm>
            <a:off x="1096684" y="6670595"/>
            <a:ext cx="3757258" cy="8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Add a blog or dedicated project updates section for continuous engagement.</a:t>
            </a:r>
          </a:p>
        </p:txBody>
      </p:sp>
      <p:sp>
        <p:nvSpPr>
          <p:cNvPr id="243" name="Shape 20"/>
          <p:cNvSpPr/>
          <p:nvPr/>
        </p:nvSpPr>
        <p:spPr>
          <a:xfrm>
            <a:off x="5211841" y="6133267"/>
            <a:ext cx="4206600" cy="1592689"/>
          </a:xfrm>
          <a:prstGeom prst="roundRect">
            <a:avLst>
              <a:gd name="adj" fmla="val 6890"/>
            </a:avLst>
          </a:prstGeom>
          <a:solidFill>
            <a:srgbClr val="252833"/>
          </a:solidFill>
          <a:ln w="22860">
            <a:solidFill>
              <a:srgbClr val="5D606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44" name="Image 9" descr="Imag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88982" y="6133267"/>
            <a:ext cx="91442" cy="126373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 21"/>
          <p:cNvSpPr txBox="1"/>
          <p:nvPr/>
        </p:nvSpPr>
        <p:spPr>
          <a:xfrm>
            <a:off x="6319391" y="6323648"/>
            <a:ext cx="2060080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Adaptive Interface</a:t>
            </a:r>
          </a:p>
        </p:txBody>
      </p:sp>
      <p:sp>
        <p:nvSpPr>
          <p:cNvPr id="246" name="Text 22"/>
          <p:cNvSpPr txBox="1"/>
          <p:nvPr/>
        </p:nvSpPr>
        <p:spPr>
          <a:xfrm>
            <a:off x="5470802" y="6670595"/>
            <a:ext cx="3757257" cy="8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Implement a dark/light mode switch for improved user preference and accessibility.</a:t>
            </a:r>
          </a:p>
        </p:txBody>
      </p:sp>
      <p:sp>
        <p:nvSpPr>
          <p:cNvPr id="247" name="Shape 23"/>
          <p:cNvSpPr/>
          <p:nvPr/>
        </p:nvSpPr>
        <p:spPr>
          <a:xfrm>
            <a:off x="9585959" y="6133267"/>
            <a:ext cx="4206717" cy="1592689"/>
          </a:xfrm>
          <a:prstGeom prst="roundRect">
            <a:avLst>
              <a:gd name="adj" fmla="val 6890"/>
            </a:avLst>
          </a:prstGeom>
          <a:solidFill>
            <a:srgbClr val="252833"/>
          </a:solidFill>
          <a:ln w="22860">
            <a:solidFill>
              <a:srgbClr val="5D606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48" name="Image 10" descr="Imag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63100" y="6133267"/>
            <a:ext cx="91440" cy="126373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 24"/>
          <p:cNvSpPr txBox="1"/>
          <p:nvPr/>
        </p:nvSpPr>
        <p:spPr>
          <a:xfrm>
            <a:off x="10545239" y="6323648"/>
            <a:ext cx="2356620" cy="25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Intelligent Interaction</a:t>
            </a:r>
          </a:p>
        </p:txBody>
      </p:sp>
      <p:sp>
        <p:nvSpPr>
          <p:cNvPr id="250" name="Text 25"/>
          <p:cNvSpPr txBox="1"/>
          <p:nvPr/>
        </p:nvSpPr>
        <p:spPr>
          <a:xfrm>
            <a:off x="9844920" y="6670595"/>
            <a:ext cx="3757375" cy="8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Integrate an AI-based resume analyzer or chatbot for enhanced user interaction.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4" name="Text 1"/>
          <p:cNvSpPr txBox="1"/>
          <p:nvPr/>
        </p:nvSpPr>
        <p:spPr>
          <a:xfrm>
            <a:off x="837723" y="1946672"/>
            <a:ext cx="5606158" cy="1374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1000"/>
              </a:lnSpc>
              <a:defRPr sz="88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255" name="Text 2"/>
          <p:cNvSpPr txBox="1"/>
          <p:nvPr/>
        </p:nvSpPr>
        <p:spPr>
          <a:xfrm>
            <a:off x="837724" y="3713676"/>
            <a:ext cx="12954952" cy="74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We sincerely appreciate your time and attention to our Online Portfolio Website project. We hope this presentation provided valuable insights into its development and potential.</a:t>
            </a:r>
          </a:p>
        </p:txBody>
      </p:sp>
      <p:sp>
        <p:nvSpPr>
          <p:cNvPr id="256" name="Text 3"/>
          <p:cNvSpPr txBox="1"/>
          <p:nvPr/>
        </p:nvSpPr>
        <p:spPr>
          <a:xfrm>
            <a:off x="837723" y="4748927"/>
            <a:ext cx="9189816" cy="36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Feel free to connect with us for any further inquiries or collaboration opportunities.</a:t>
            </a:r>
          </a:p>
        </p:txBody>
      </p:sp>
      <p:sp>
        <p:nvSpPr>
          <p:cNvPr id="257" name="Text 4"/>
          <p:cNvSpPr txBox="1"/>
          <p:nvPr/>
        </p:nvSpPr>
        <p:spPr>
          <a:xfrm>
            <a:off x="837723" y="5401150"/>
            <a:ext cx="4421487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b="1"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Lagad Aditya Sandip:</a:t>
            </a:r>
            <a:r>
              <a:rPr b="0"/>
              <a:t>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LinkedIn Profile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32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 0"/>
          <p:cNvSpPr txBox="1"/>
          <p:nvPr/>
        </p:nvSpPr>
        <p:spPr>
          <a:xfrm>
            <a:off x="655200" y="514705"/>
            <a:ext cx="1472730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01" name="Text 1"/>
          <p:cNvSpPr txBox="1"/>
          <p:nvPr/>
        </p:nvSpPr>
        <p:spPr>
          <a:xfrm>
            <a:off x="688872" y="1305836"/>
            <a:ext cx="2694955" cy="2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Comprehensive Display</a:t>
            </a:r>
          </a:p>
        </p:txBody>
      </p:sp>
      <p:sp>
        <p:nvSpPr>
          <p:cNvPr id="102" name="Text 2"/>
          <p:cNvSpPr txBox="1"/>
          <p:nvPr/>
        </p:nvSpPr>
        <p:spPr>
          <a:xfrm>
            <a:off x="688871" y="1795932"/>
            <a:ext cx="3840721" cy="9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The Online Portfolio Website effectively showcases personal, academic, and professional details in a clear and visually engaging format.</a:t>
            </a:r>
          </a:p>
        </p:txBody>
      </p:sp>
      <p:sp>
        <p:nvSpPr>
          <p:cNvPr id="103" name="Text 3"/>
          <p:cNvSpPr txBox="1"/>
          <p:nvPr/>
        </p:nvSpPr>
        <p:spPr>
          <a:xfrm>
            <a:off x="4681632" y="1305836"/>
            <a:ext cx="2186832" cy="2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Global Accessibility</a:t>
            </a:r>
          </a:p>
        </p:txBody>
      </p:sp>
      <p:sp>
        <p:nvSpPr>
          <p:cNvPr id="104" name="Text 4"/>
          <p:cNvSpPr txBox="1"/>
          <p:nvPr/>
        </p:nvSpPr>
        <p:spPr>
          <a:xfrm>
            <a:off x="4681632" y="1795932"/>
            <a:ext cx="3840839" cy="9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Functions as a dynamic digital resume, readily accessible anytime and anywhere, ensuring your credentials are always at hand.</a:t>
            </a:r>
          </a:p>
        </p:txBody>
      </p:sp>
      <p:sp>
        <p:nvSpPr>
          <p:cNvPr id="105" name="Text 5"/>
          <p:cNvSpPr txBox="1"/>
          <p:nvPr/>
        </p:nvSpPr>
        <p:spPr>
          <a:xfrm>
            <a:off x="688871" y="3189246"/>
            <a:ext cx="3105102" cy="2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Enhanced Online Presence</a:t>
            </a:r>
          </a:p>
        </p:txBody>
      </p:sp>
      <p:sp>
        <p:nvSpPr>
          <p:cNvPr id="106" name="Text 6"/>
          <p:cNvSpPr txBox="1"/>
          <p:nvPr/>
        </p:nvSpPr>
        <p:spPr>
          <a:xfrm>
            <a:off x="688871" y="3657277"/>
            <a:ext cx="3840721" cy="78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Establishes a robust online identity, crucial for professional growth and increasing visibility within your chosen field.</a:t>
            </a:r>
          </a:p>
        </p:txBody>
      </p:sp>
      <p:sp>
        <p:nvSpPr>
          <p:cNvPr id="107" name="Text 7"/>
          <p:cNvSpPr txBox="1"/>
          <p:nvPr/>
        </p:nvSpPr>
        <p:spPr>
          <a:xfrm>
            <a:off x="4709281" y="3189246"/>
            <a:ext cx="3011091" cy="2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Modern Web Technologies</a:t>
            </a:r>
          </a:p>
        </p:txBody>
      </p:sp>
      <p:sp>
        <p:nvSpPr>
          <p:cNvPr id="108" name="Text 8"/>
          <p:cNvSpPr txBox="1"/>
          <p:nvPr/>
        </p:nvSpPr>
        <p:spPr>
          <a:xfrm>
            <a:off x="4681632" y="3723642"/>
            <a:ext cx="3840839" cy="78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Developed using cutting-edge web technologies, guaranteeing smooth performance and a fully responsive user experience.</a:t>
            </a:r>
          </a:p>
        </p:txBody>
      </p:sp>
      <p:sp>
        <p:nvSpPr>
          <p:cNvPr id="109" name="Text 9"/>
          <p:cNvSpPr txBox="1"/>
          <p:nvPr/>
        </p:nvSpPr>
        <p:spPr>
          <a:xfrm>
            <a:off x="710699" y="4783530"/>
            <a:ext cx="3061446" cy="200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Cross-Device Compatibility</a:t>
            </a:r>
          </a:p>
        </p:txBody>
      </p:sp>
      <p:sp>
        <p:nvSpPr>
          <p:cNvPr id="110" name="Text 10"/>
          <p:cNvSpPr txBox="1"/>
          <p:nvPr/>
        </p:nvSpPr>
        <p:spPr>
          <a:xfrm>
            <a:off x="688871" y="5328125"/>
            <a:ext cx="3840721" cy="78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Engineered to work flawlessly across all devices, including mobile phones, tablets, and desktop computers.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0"/>
          <p:cNvSpPr txBox="1"/>
          <p:nvPr/>
        </p:nvSpPr>
        <p:spPr>
          <a:xfrm>
            <a:off x="837723" y="667464"/>
            <a:ext cx="2087831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113" name="Shape 1"/>
          <p:cNvSpPr/>
          <p:nvPr/>
        </p:nvSpPr>
        <p:spPr>
          <a:xfrm>
            <a:off x="1494324" y="1973160"/>
            <a:ext cx="6381752" cy="1702000"/>
          </a:xfrm>
          <a:prstGeom prst="roundRect">
            <a:avLst>
              <a:gd name="adj" fmla="val 6447"/>
            </a:avLst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1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2" y="1782247"/>
            <a:ext cx="6381753" cy="9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1360" y="1517927"/>
            <a:ext cx="574479" cy="57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 2"/>
          <p:cNvSpPr txBox="1"/>
          <p:nvPr/>
        </p:nvSpPr>
        <p:spPr>
          <a:xfrm>
            <a:off x="1052035" y="2283855"/>
            <a:ext cx="396123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Professional Website Development</a:t>
            </a:r>
          </a:p>
        </p:txBody>
      </p:sp>
      <p:sp>
        <p:nvSpPr>
          <p:cNvPr id="117" name="Text 3"/>
          <p:cNvSpPr txBox="1"/>
          <p:nvPr/>
        </p:nvSpPr>
        <p:spPr>
          <a:xfrm>
            <a:off x="1052034" y="2680335"/>
            <a:ext cx="5953128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Design and develop a professional, responsive, and interactive portfolio website.</a:t>
            </a:r>
          </a:p>
        </p:txBody>
      </p:sp>
      <p:sp>
        <p:nvSpPr>
          <p:cNvPr id="118" name="Shape 4"/>
          <p:cNvSpPr/>
          <p:nvPr/>
        </p:nvSpPr>
        <p:spPr>
          <a:xfrm>
            <a:off x="7410925" y="1805107"/>
            <a:ext cx="6381752" cy="1702000"/>
          </a:xfrm>
          <a:prstGeom prst="roundRect">
            <a:avLst>
              <a:gd name="adj" fmla="val 6447"/>
            </a:avLst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19" name="Image 3" descr="Imag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0925" y="1782247"/>
            <a:ext cx="6381752" cy="9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4561" y="1517927"/>
            <a:ext cx="574479" cy="57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 5"/>
          <p:cNvSpPr txBox="1"/>
          <p:nvPr/>
        </p:nvSpPr>
        <p:spPr>
          <a:xfrm>
            <a:off x="7625239" y="2283855"/>
            <a:ext cx="3265091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Mastering Web Technologies</a:t>
            </a:r>
          </a:p>
        </p:txBody>
      </p:sp>
      <p:sp>
        <p:nvSpPr>
          <p:cNvPr id="122" name="Text 6"/>
          <p:cNvSpPr txBox="1"/>
          <p:nvPr/>
        </p:nvSpPr>
        <p:spPr>
          <a:xfrm>
            <a:off x="7625239" y="2680335"/>
            <a:ext cx="5953126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Gain practical experience with HTML, CSS, JavaScript, and PHP.</a:t>
            </a:r>
          </a:p>
        </p:txBody>
      </p:sp>
      <p:sp>
        <p:nvSpPr>
          <p:cNvPr id="123" name="Shape 7"/>
          <p:cNvSpPr/>
          <p:nvPr/>
        </p:nvSpPr>
        <p:spPr>
          <a:xfrm>
            <a:off x="837722" y="3985736"/>
            <a:ext cx="6381753" cy="1702000"/>
          </a:xfrm>
          <a:prstGeom prst="roundRect">
            <a:avLst>
              <a:gd name="adj" fmla="val 6447"/>
            </a:avLst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24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2" y="3962875"/>
            <a:ext cx="6381753" cy="9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 7" descr="Imag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1360" y="3698557"/>
            <a:ext cx="574479" cy="57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8"/>
          <p:cNvSpPr txBox="1"/>
          <p:nvPr/>
        </p:nvSpPr>
        <p:spPr>
          <a:xfrm>
            <a:off x="1052035" y="4464487"/>
            <a:ext cx="3471590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Dynamic &amp; Updatable Portfolio</a:t>
            </a:r>
          </a:p>
        </p:txBody>
      </p:sp>
      <p:sp>
        <p:nvSpPr>
          <p:cNvPr id="127" name="Text 9"/>
          <p:cNvSpPr txBox="1"/>
          <p:nvPr/>
        </p:nvSpPr>
        <p:spPr>
          <a:xfrm>
            <a:off x="1052034" y="4860964"/>
            <a:ext cx="5841036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Create a dynamic, easily updatable personal portfolio.</a:t>
            </a:r>
          </a:p>
        </p:txBody>
      </p:sp>
      <p:sp>
        <p:nvSpPr>
          <p:cNvPr id="128" name="Shape 10"/>
          <p:cNvSpPr/>
          <p:nvPr/>
        </p:nvSpPr>
        <p:spPr>
          <a:xfrm>
            <a:off x="7410925" y="3985736"/>
            <a:ext cx="6381752" cy="1702000"/>
          </a:xfrm>
          <a:prstGeom prst="roundRect">
            <a:avLst>
              <a:gd name="adj" fmla="val 6447"/>
            </a:avLst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29" name="Image 9" descr="Imag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0925" y="3962875"/>
            <a:ext cx="6381752" cy="9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 10" descr="Imag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4561" y="3698557"/>
            <a:ext cx="574479" cy="57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 11"/>
          <p:cNvSpPr txBox="1"/>
          <p:nvPr/>
        </p:nvSpPr>
        <p:spPr>
          <a:xfrm>
            <a:off x="7625239" y="4464487"/>
            <a:ext cx="211638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Skill Enhancement</a:t>
            </a:r>
          </a:p>
        </p:txBody>
      </p:sp>
      <p:sp>
        <p:nvSpPr>
          <p:cNvPr id="132" name="Text 12"/>
          <p:cNvSpPr txBox="1"/>
          <p:nvPr/>
        </p:nvSpPr>
        <p:spPr>
          <a:xfrm>
            <a:off x="7625239" y="4860964"/>
            <a:ext cx="5953127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Enhance technical, creative, and design skills through real-world application.</a:t>
            </a:r>
          </a:p>
        </p:txBody>
      </p:sp>
      <p:pic>
        <p:nvPicPr>
          <p:cNvPr id="133" name="Image 12" descr="Imag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2" y="6143506"/>
            <a:ext cx="6381753" cy="9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 13" descr="Imag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1360" y="5879186"/>
            <a:ext cx="574479" cy="57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 14"/>
          <p:cNvSpPr txBox="1"/>
          <p:nvPr/>
        </p:nvSpPr>
        <p:spPr>
          <a:xfrm>
            <a:off x="1052035" y="6645116"/>
            <a:ext cx="2360824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Self-Branding &amp; Visibility</a:t>
            </a:r>
          </a:p>
        </p:txBody>
      </p:sp>
      <p:sp>
        <p:nvSpPr>
          <p:cNvPr id="136" name="Text 15"/>
          <p:cNvSpPr txBox="1"/>
          <p:nvPr/>
        </p:nvSpPr>
        <p:spPr>
          <a:xfrm>
            <a:off x="1052034" y="7041594"/>
            <a:ext cx="5841036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Promote self-branding and professional visibility.</a:t>
            </a:r>
          </a:p>
        </p:txBody>
      </p:sp>
      <p:sp>
        <p:nvSpPr>
          <p:cNvPr id="137" name="Shape 16"/>
          <p:cNvSpPr/>
          <p:nvPr/>
        </p:nvSpPr>
        <p:spPr>
          <a:xfrm>
            <a:off x="7410925" y="6166365"/>
            <a:ext cx="6381752" cy="1395772"/>
          </a:xfrm>
          <a:prstGeom prst="roundRect">
            <a:avLst>
              <a:gd name="adj" fmla="val 7861"/>
            </a:avLst>
          </a:prstGeom>
          <a:solidFill>
            <a:srgbClr val="25283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38" name="Image 15" descr="Imag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0925" y="6143506"/>
            <a:ext cx="6381752" cy="9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 16" descr="Imag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4561" y="5879186"/>
            <a:ext cx="574479" cy="57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17"/>
          <p:cNvSpPr txBox="1"/>
          <p:nvPr/>
        </p:nvSpPr>
        <p:spPr>
          <a:xfrm>
            <a:off x="7625239" y="6645116"/>
            <a:ext cx="3408909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Responsive Design Implementation</a:t>
            </a:r>
          </a:p>
        </p:txBody>
      </p:sp>
      <p:sp>
        <p:nvSpPr>
          <p:cNvPr id="141" name="Text 18"/>
          <p:cNvSpPr txBox="1"/>
          <p:nvPr/>
        </p:nvSpPr>
        <p:spPr>
          <a:xfrm>
            <a:off x="7625239" y="7041594"/>
            <a:ext cx="5953125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Implement responsive web design for improved user experience.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0"/>
          <p:cNvSpPr txBox="1"/>
          <p:nvPr/>
        </p:nvSpPr>
        <p:spPr>
          <a:xfrm>
            <a:off x="814386" y="642104"/>
            <a:ext cx="3307558" cy="43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8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Methodology &amp; Tools</a:t>
            </a:r>
          </a:p>
        </p:txBody>
      </p:sp>
      <p:sp>
        <p:nvSpPr>
          <p:cNvPr id="144" name="Text 1"/>
          <p:cNvSpPr txBox="1"/>
          <p:nvPr/>
        </p:nvSpPr>
        <p:spPr>
          <a:xfrm>
            <a:off x="814387" y="1147403"/>
            <a:ext cx="5913737" cy="27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20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Approach: Software Development Life Cycle (SDLC)</a:t>
            </a:r>
          </a:p>
        </p:txBody>
      </p:sp>
      <p:sp>
        <p:nvSpPr>
          <p:cNvPr id="145" name="Shape 2"/>
          <p:cNvSpPr/>
          <p:nvPr/>
        </p:nvSpPr>
        <p:spPr>
          <a:xfrm>
            <a:off x="814387" y="1641038"/>
            <a:ext cx="340283" cy="34028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6" name="Text 3"/>
          <p:cNvSpPr txBox="1"/>
          <p:nvPr/>
        </p:nvSpPr>
        <p:spPr>
          <a:xfrm>
            <a:off x="907546" y="1677767"/>
            <a:ext cx="153963" cy="2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6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7" name="Text 4"/>
          <p:cNvSpPr txBox="1"/>
          <p:nvPr/>
        </p:nvSpPr>
        <p:spPr>
          <a:xfrm>
            <a:off x="1305878" y="1659850"/>
            <a:ext cx="2469357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Requirement Analysis</a:t>
            </a:r>
          </a:p>
        </p:txBody>
      </p:sp>
      <p:sp>
        <p:nvSpPr>
          <p:cNvPr id="148" name="Text 5"/>
          <p:cNvSpPr txBox="1"/>
          <p:nvPr/>
        </p:nvSpPr>
        <p:spPr>
          <a:xfrm>
            <a:off x="1305877" y="2052995"/>
            <a:ext cx="3716420" cy="87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Identifying and documenting project sections: Home, About, Skills, Projects, and Contact.</a:t>
            </a:r>
          </a:p>
        </p:txBody>
      </p:sp>
      <p:sp>
        <p:nvSpPr>
          <p:cNvPr id="149" name="Shape 6"/>
          <p:cNvSpPr/>
          <p:nvPr/>
        </p:nvSpPr>
        <p:spPr>
          <a:xfrm>
            <a:off x="5211247" y="1641038"/>
            <a:ext cx="340283" cy="34028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0" name="Text 7"/>
          <p:cNvSpPr txBox="1"/>
          <p:nvPr/>
        </p:nvSpPr>
        <p:spPr>
          <a:xfrm>
            <a:off x="5304404" y="1677767"/>
            <a:ext cx="153964" cy="2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6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1" name="Text 8"/>
          <p:cNvSpPr txBox="1"/>
          <p:nvPr/>
        </p:nvSpPr>
        <p:spPr>
          <a:xfrm>
            <a:off x="5702737" y="1659850"/>
            <a:ext cx="803350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152" name="Text 9"/>
          <p:cNvSpPr txBox="1"/>
          <p:nvPr/>
        </p:nvSpPr>
        <p:spPr>
          <a:xfrm>
            <a:off x="5702737" y="2052995"/>
            <a:ext cx="3716419" cy="87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Creating the website's visual layout, theme, and user interface using HTML and CSS principles.</a:t>
            </a:r>
          </a:p>
        </p:txBody>
      </p:sp>
      <p:sp>
        <p:nvSpPr>
          <p:cNvPr id="153" name="Shape 10"/>
          <p:cNvSpPr/>
          <p:nvPr/>
        </p:nvSpPr>
        <p:spPr>
          <a:xfrm>
            <a:off x="9608105" y="1641038"/>
            <a:ext cx="340282" cy="34028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4" name="Text 11"/>
          <p:cNvSpPr txBox="1"/>
          <p:nvPr/>
        </p:nvSpPr>
        <p:spPr>
          <a:xfrm>
            <a:off x="9701263" y="1677767"/>
            <a:ext cx="153963" cy="2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6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" name="Text 12"/>
          <p:cNvSpPr txBox="1"/>
          <p:nvPr/>
        </p:nvSpPr>
        <p:spPr>
          <a:xfrm>
            <a:off x="10099595" y="1659850"/>
            <a:ext cx="1509291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Development</a:t>
            </a:r>
          </a:p>
        </p:txBody>
      </p:sp>
      <p:sp>
        <p:nvSpPr>
          <p:cNvPr id="156" name="Text 13"/>
          <p:cNvSpPr txBox="1"/>
          <p:nvPr/>
        </p:nvSpPr>
        <p:spPr>
          <a:xfrm>
            <a:off x="10099595" y="2052995"/>
            <a:ext cx="3716419" cy="87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Implementing functional features and interactive elements with JavaScript, PHP, and MySQL.</a:t>
            </a:r>
          </a:p>
        </p:txBody>
      </p:sp>
      <p:sp>
        <p:nvSpPr>
          <p:cNvPr id="157" name="Shape 14"/>
          <p:cNvSpPr/>
          <p:nvPr/>
        </p:nvSpPr>
        <p:spPr>
          <a:xfrm>
            <a:off x="814387" y="3262669"/>
            <a:ext cx="340283" cy="34028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8" name="Text 15"/>
          <p:cNvSpPr txBox="1"/>
          <p:nvPr/>
        </p:nvSpPr>
        <p:spPr>
          <a:xfrm>
            <a:off x="907546" y="3299400"/>
            <a:ext cx="153963" cy="2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6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9" name="Text 16"/>
          <p:cNvSpPr txBox="1"/>
          <p:nvPr/>
        </p:nvSpPr>
        <p:spPr>
          <a:xfrm>
            <a:off x="1305878" y="3281481"/>
            <a:ext cx="817489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160" name="Text 17"/>
          <p:cNvSpPr txBox="1"/>
          <p:nvPr/>
        </p:nvSpPr>
        <p:spPr>
          <a:xfrm>
            <a:off x="1305877" y="3674626"/>
            <a:ext cx="5914790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Ensuring cross-browser compatibility, responsiveness, and fixing any identified issues.</a:t>
            </a:r>
          </a:p>
        </p:txBody>
      </p:sp>
      <p:sp>
        <p:nvSpPr>
          <p:cNvPr id="161" name="Shape 18"/>
          <p:cNvSpPr/>
          <p:nvPr/>
        </p:nvSpPr>
        <p:spPr>
          <a:xfrm>
            <a:off x="7409615" y="3262669"/>
            <a:ext cx="340283" cy="34028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2" name="Text 19"/>
          <p:cNvSpPr txBox="1"/>
          <p:nvPr/>
        </p:nvSpPr>
        <p:spPr>
          <a:xfrm>
            <a:off x="7502773" y="3299400"/>
            <a:ext cx="153964" cy="2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600"/>
              </a:lnSpc>
              <a:defRPr sz="20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3" name="Text 20"/>
          <p:cNvSpPr txBox="1"/>
          <p:nvPr/>
        </p:nvSpPr>
        <p:spPr>
          <a:xfrm>
            <a:off x="7901106" y="3281481"/>
            <a:ext cx="1368029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Deployment</a:t>
            </a:r>
          </a:p>
        </p:txBody>
      </p:sp>
      <p:sp>
        <p:nvSpPr>
          <p:cNvPr id="164" name="Text 21"/>
          <p:cNvSpPr txBox="1"/>
          <p:nvPr/>
        </p:nvSpPr>
        <p:spPr>
          <a:xfrm>
            <a:off x="7901106" y="3674626"/>
            <a:ext cx="5914908" cy="5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Publishing the completed portfolio website, hosted via platforms like GitHub Pages or XAMPP.</a:t>
            </a:r>
          </a:p>
        </p:txBody>
      </p:sp>
      <p:sp>
        <p:nvSpPr>
          <p:cNvPr id="165" name="Text 22"/>
          <p:cNvSpPr txBox="1"/>
          <p:nvPr/>
        </p:nvSpPr>
        <p:spPr>
          <a:xfrm>
            <a:off x="814387" y="4449602"/>
            <a:ext cx="2614216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 u="sng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Tools &amp; Technologies</a:t>
            </a:r>
          </a:p>
        </p:txBody>
      </p:sp>
      <p:sp>
        <p:nvSpPr>
          <p:cNvPr id="166" name="Text 23"/>
          <p:cNvSpPr txBox="1"/>
          <p:nvPr/>
        </p:nvSpPr>
        <p:spPr>
          <a:xfrm>
            <a:off x="814387" y="4922163"/>
            <a:ext cx="3950073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300"/>
              </a:lnSpc>
              <a:defRPr b="1"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Frontend:</a:t>
            </a:r>
            <a:r>
              <a:rPr b="0"/>
              <a:t> HTML, CSS, JavaScript</a:t>
            </a:r>
          </a:p>
        </p:txBody>
      </p:sp>
      <p:sp>
        <p:nvSpPr>
          <p:cNvPr id="167" name="Text 24"/>
          <p:cNvSpPr txBox="1"/>
          <p:nvPr/>
        </p:nvSpPr>
        <p:spPr>
          <a:xfrm>
            <a:off x="814387" y="5394721"/>
            <a:ext cx="2704133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300"/>
              </a:lnSpc>
              <a:defRPr b="1"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Backend:</a:t>
            </a:r>
            <a:r>
              <a:rPr b="0"/>
              <a:t> PHP, MySQL</a:t>
            </a:r>
          </a:p>
        </p:txBody>
      </p:sp>
      <p:sp>
        <p:nvSpPr>
          <p:cNvPr id="168" name="Text 25"/>
          <p:cNvSpPr txBox="1"/>
          <p:nvPr/>
        </p:nvSpPr>
        <p:spPr>
          <a:xfrm>
            <a:off x="814387" y="5867281"/>
            <a:ext cx="2747169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300"/>
              </a:lnSpc>
              <a:defRPr b="1"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IDE:</a:t>
            </a:r>
            <a:r>
              <a:rPr b="0"/>
              <a:t> Visual Studio Code</a:t>
            </a:r>
          </a:p>
        </p:txBody>
      </p:sp>
      <p:sp>
        <p:nvSpPr>
          <p:cNvPr id="169" name="Text 26"/>
          <p:cNvSpPr txBox="1"/>
          <p:nvPr/>
        </p:nvSpPr>
        <p:spPr>
          <a:xfrm>
            <a:off x="814386" y="6339840"/>
            <a:ext cx="4783511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300"/>
              </a:lnSpc>
              <a:defRPr b="1"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Hosting:</a:t>
            </a:r>
            <a:r>
              <a:rPr b="0"/>
              <a:t> GitHub Pages / WAMP / XAMPP</a:t>
            </a:r>
          </a:p>
        </p:txBody>
      </p:sp>
      <p:sp>
        <p:nvSpPr>
          <p:cNvPr id="170" name="Text 27"/>
          <p:cNvSpPr txBox="1"/>
          <p:nvPr/>
        </p:nvSpPr>
        <p:spPr>
          <a:xfrm>
            <a:off x="814387" y="6812398"/>
            <a:ext cx="1434009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2000" u="sng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Time Frame</a:t>
            </a:r>
          </a:p>
        </p:txBody>
      </p:sp>
      <p:sp>
        <p:nvSpPr>
          <p:cNvPr id="171" name="Text 28"/>
          <p:cNvSpPr txBox="1"/>
          <p:nvPr/>
        </p:nvSpPr>
        <p:spPr>
          <a:xfrm>
            <a:off x="814386" y="7284956"/>
            <a:ext cx="623917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Approximately 60 hours will be dedicated to the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creenshot 2025-11-01 at 8.52.10 PM.png"/>
          <p:cNvGrpSpPr/>
          <p:nvPr/>
        </p:nvGrpSpPr>
        <p:grpSpPr>
          <a:xfrm>
            <a:off x="1669267" y="724177"/>
            <a:ext cx="11291866" cy="7520053"/>
            <a:chOff x="0" y="0"/>
            <a:chExt cx="11291864" cy="7520051"/>
          </a:xfrm>
        </p:grpSpPr>
        <p:pic>
          <p:nvPicPr>
            <p:cNvPr id="174" name="Screenshot 2025-11-01 at 8.52.10 PM.png" descr="Screenshot 2025-11-01 at 8.52.10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885465" cy="70755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3" name="Screenshot 2025-11-01 at 8.52.10 PM.png" descr="Screenshot 2025-11-01 at 8.52.10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1865" cy="7520052"/>
            </a:xfrm>
            <a:prstGeom prst="rect">
              <a:avLst/>
            </a:prstGeom>
            <a:effectLst/>
          </p:spPr>
        </p:pic>
      </p:grpSp>
      <p:sp>
        <p:nvSpPr>
          <p:cNvPr id="176" name="Home page"/>
          <p:cNvSpPr txBox="1"/>
          <p:nvPr/>
        </p:nvSpPr>
        <p:spPr>
          <a:xfrm>
            <a:off x="6114115" y="107630"/>
            <a:ext cx="240217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Home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Screenshot 2025-11-01 at 8.52.23 PM.png"/>
          <p:cNvGrpSpPr/>
          <p:nvPr/>
        </p:nvGrpSpPr>
        <p:grpSpPr>
          <a:xfrm>
            <a:off x="1667497" y="706190"/>
            <a:ext cx="11295406" cy="7522354"/>
            <a:chOff x="0" y="0"/>
            <a:chExt cx="11295404" cy="7522353"/>
          </a:xfrm>
        </p:grpSpPr>
        <p:pic>
          <p:nvPicPr>
            <p:cNvPr id="179" name="Screenshot 2025-11-01 at 8.52.23 PM.png" descr="Screenshot 2025-11-01 at 8.52.2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889005" cy="70778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Screenshot 2025-11-01 at 8.52.23 PM.png" descr="Screenshot 2025-11-01 at 8.52.23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5405" cy="7522354"/>
            </a:xfrm>
            <a:prstGeom prst="rect">
              <a:avLst/>
            </a:prstGeom>
            <a:effectLst/>
          </p:spPr>
        </p:pic>
      </p:grpSp>
      <p:sp>
        <p:nvSpPr>
          <p:cNvPr id="181" name="About page"/>
          <p:cNvSpPr txBox="1"/>
          <p:nvPr/>
        </p:nvSpPr>
        <p:spPr>
          <a:xfrm>
            <a:off x="6126161" y="90795"/>
            <a:ext cx="2378078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About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Screenshot 2025-11-01 at 9.22.26 PM.png"/>
          <p:cNvGrpSpPr/>
          <p:nvPr/>
        </p:nvGrpSpPr>
        <p:grpSpPr>
          <a:xfrm>
            <a:off x="1668863" y="762222"/>
            <a:ext cx="11292674" cy="7520579"/>
            <a:chOff x="0" y="0"/>
            <a:chExt cx="11292673" cy="7520577"/>
          </a:xfrm>
        </p:grpSpPr>
        <p:pic>
          <p:nvPicPr>
            <p:cNvPr id="184" name="Screenshot 2025-11-01 at 9.22.26 PM.png" descr="Screenshot 2025-11-01 at 9.22.2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886274" cy="70760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Screenshot 2025-11-01 at 9.22.26 PM.png" descr="Screenshot 2025-11-01 at 9.22.26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2674" cy="7520578"/>
            </a:xfrm>
            <a:prstGeom prst="rect">
              <a:avLst/>
            </a:prstGeom>
            <a:effectLst/>
          </p:spPr>
        </p:pic>
      </p:grpSp>
      <p:sp>
        <p:nvSpPr>
          <p:cNvPr id="186" name="Project page"/>
          <p:cNvSpPr txBox="1"/>
          <p:nvPr/>
        </p:nvSpPr>
        <p:spPr>
          <a:xfrm>
            <a:off x="6015253" y="124466"/>
            <a:ext cx="2599894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Project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Screenshot 2025-11-01 at 9.22.33 PM.png"/>
          <p:cNvGrpSpPr/>
          <p:nvPr/>
        </p:nvGrpSpPr>
        <p:grpSpPr>
          <a:xfrm>
            <a:off x="1666940" y="709906"/>
            <a:ext cx="11296520" cy="7523078"/>
            <a:chOff x="0" y="0"/>
            <a:chExt cx="11296518" cy="7523076"/>
          </a:xfrm>
        </p:grpSpPr>
        <p:pic>
          <p:nvPicPr>
            <p:cNvPr id="189" name="Screenshot 2025-11-01 at 9.22.33 PM.png" descr="Screenshot 2025-11-01 at 9.22.3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10890119" cy="70785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Screenshot 2025-11-01 at 9.22.33 PM.png" descr="Screenshot 2025-11-01 at 9.22.33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96519" cy="7523077"/>
            </a:xfrm>
            <a:prstGeom prst="rect">
              <a:avLst/>
            </a:prstGeom>
            <a:effectLst/>
          </p:spPr>
        </p:pic>
      </p:grpSp>
      <p:sp>
        <p:nvSpPr>
          <p:cNvPr id="191" name="Skills page"/>
          <p:cNvSpPr txBox="1"/>
          <p:nvPr/>
        </p:nvSpPr>
        <p:spPr>
          <a:xfrm>
            <a:off x="6188343" y="73959"/>
            <a:ext cx="2253714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Skills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creenshot 2025-11-01 at 9.35.10 PM.png"/>
          <p:cNvGrpSpPr/>
          <p:nvPr/>
        </p:nvGrpSpPr>
        <p:grpSpPr>
          <a:xfrm>
            <a:off x="1672657" y="753223"/>
            <a:ext cx="11285086" cy="7515647"/>
            <a:chOff x="0" y="0"/>
            <a:chExt cx="11285084" cy="7515645"/>
          </a:xfrm>
        </p:grpSpPr>
        <p:pic>
          <p:nvPicPr>
            <p:cNvPr id="194" name="Screenshot 2025-11-01 at 9.35.10 PM.png" descr="Screenshot 2025-11-01 at 9.35.1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03200" y="203200"/>
              <a:ext cx="10878685" cy="70711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Screenshot 2025-11-01 at 9.35.10 PM.png" descr="Screenshot 2025-11-01 at 9.35.10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285085" cy="7515646"/>
            </a:xfrm>
            <a:prstGeom prst="rect">
              <a:avLst/>
            </a:prstGeom>
            <a:effectLst/>
          </p:spPr>
        </p:pic>
      </p:grpSp>
      <p:sp>
        <p:nvSpPr>
          <p:cNvPr id="196" name="Education page"/>
          <p:cNvSpPr txBox="1"/>
          <p:nvPr/>
        </p:nvSpPr>
        <p:spPr>
          <a:xfrm>
            <a:off x="5718450" y="90795"/>
            <a:ext cx="319350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r>
              <a:t>Education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